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309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05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5A39E9-DE01-4288-8B0F-14FA59470160}" type="datetimeFigureOut">
              <a:rPr lang="ru-RU"/>
              <a:pPr>
                <a:defRPr/>
              </a:pPr>
              <a:t>06.07.2011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78DD94-06B5-4989-A1B3-577AB7BC0C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0FC23-5AA9-47DB-B9B3-89901D55FD93}" type="datetimeFigureOut">
              <a:rPr lang="ru-RU"/>
              <a:pPr>
                <a:defRPr/>
              </a:pPr>
              <a:t>06.07.2011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E03E8-BEEF-48C2-9B09-2A16E989AC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F9E55-2795-4ED5-8382-9BC077673058}" type="datetimeFigureOut">
              <a:rPr lang="ru-RU"/>
              <a:pPr>
                <a:defRPr/>
              </a:pPr>
              <a:t>06.07.2011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A94038-B7F4-4107-8E3D-1C75D83D2D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56DD9-FC9B-4880-851B-9936962F3BE6}" type="datetimeFigureOut">
              <a:rPr lang="ru-RU"/>
              <a:pPr>
                <a:defRPr/>
              </a:pPr>
              <a:t>06.07.2011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C5982-A0D8-4136-8544-604FAAADD7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0D55A-FE6F-4FD5-A2D0-E29DEBFC3457}" type="datetimeFigureOut">
              <a:rPr lang="ru-RU"/>
              <a:pPr>
                <a:defRPr/>
              </a:pPr>
              <a:t>06.07.2011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006BE6-CC41-4F7A-98F6-96181B48B7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27B5A-3B04-4D4B-BC18-249856C07495}" type="datetimeFigureOut">
              <a:rPr lang="ru-RU"/>
              <a:pPr>
                <a:defRPr/>
              </a:pPr>
              <a:t>06.07.2011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034E6-7ABE-485A-BD8D-90BB6BBAE5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8E3DB-4B57-4BAB-8A1F-F076266085D0}" type="datetimeFigureOut">
              <a:rPr lang="ru-RU"/>
              <a:pPr>
                <a:defRPr/>
              </a:pPr>
              <a:t>06.07.2011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8FBAC-99F4-43DE-B964-9E479CA51B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698CF-5CB8-4D27-85B9-185860D435D0}" type="datetimeFigureOut">
              <a:rPr lang="ru-RU"/>
              <a:pPr>
                <a:defRPr/>
              </a:pPr>
              <a:t>06.07.2011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52F742-28DA-4A10-A04F-A15D97749A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C5AF7-9FF7-4D39-9E96-CF8F532206D8}" type="datetimeFigureOut">
              <a:rPr lang="ru-RU"/>
              <a:pPr>
                <a:defRPr/>
              </a:pPr>
              <a:t>06.07.2011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E39C61-DA0D-434C-8BF0-D7DFF02EA9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7C438-2E26-4C95-9F27-077B7FD068A9}" type="datetimeFigureOut">
              <a:rPr lang="ru-RU"/>
              <a:pPr>
                <a:defRPr/>
              </a:pPr>
              <a:t>06.07.2011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17C86-9BD7-4C45-9E7A-D9318A7A30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B38FD-1CC0-47BB-8C42-4B49AABEAAD3}" type="datetimeFigureOut">
              <a:rPr lang="ru-RU"/>
              <a:pPr>
                <a:defRPr/>
              </a:pPr>
              <a:t>06.07.2011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CED2D-1C26-4D57-8473-23244347F8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EF44128-9D79-4AA8-BB61-C199F29BC027}" type="datetimeFigureOut">
              <a:rPr lang="ru-RU"/>
              <a:pPr>
                <a:defRPr/>
              </a:pPr>
              <a:t>06.07.2011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90BE2BE-7059-4717-9B7F-A16BF22103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&#1082;&#1072;&#1088;&#1090;&#1080;&#1085;&#1082;&#1080;" TargetMode="External"/><Relationship Id="rId2" Type="http://schemas.openxmlformats.org/officeDocument/2006/relationships/hyperlink" Target="http://vkusnyasha.ru/rebus2.ht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>
          <a:xfrm>
            <a:off x="755650" y="476250"/>
            <a:ext cx="7556500" cy="865188"/>
          </a:xfrm>
        </p:spPr>
        <p:txBody>
          <a:bodyPr/>
          <a:lstStyle/>
          <a:p>
            <a:pPr eaLnBrk="1" hangingPunct="1"/>
            <a:r>
              <a:rPr lang="ru-RU" sz="2400" smtClean="0"/>
              <a:t>МОУ «СОШ </a:t>
            </a:r>
            <a:br>
              <a:rPr lang="ru-RU" sz="2400" smtClean="0"/>
            </a:br>
            <a:r>
              <a:rPr lang="ru-RU" sz="2400" smtClean="0"/>
              <a:t>№27 с углубленным изучением отдельных предметов» г.Балаково, Саратовской области</a:t>
            </a:r>
          </a:p>
        </p:txBody>
      </p:sp>
      <p:pic>
        <p:nvPicPr>
          <p:cNvPr id="13314" name="Подзаголовок 2"/>
          <p:cNvPicPr>
            <a:picLocks noGrp="1" noChangeArrowheads="1"/>
          </p:cNvPicPr>
          <p:nvPr>
            <p:ph type="subTitle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03250" y="1304925"/>
            <a:ext cx="8150225" cy="4797425"/>
          </a:xfr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390525" y="-6350"/>
            <a:ext cx="8240713" cy="1511300"/>
          </a:xfrm>
        </p:spPr>
      </p:pic>
      <p:sp>
        <p:nvSpPr>
          <p:cNvPr id="22530" name="Содержимое 2"/>
          <p:cNvSpPr>
            <a:spLocks noGrp="1"/>
          </p:cNvSpPr>
          <p:nvPr>
            <p:ph idx="1"/>
          </p:nvPr>
        </p:nvSpPr>
        <p:spPr>
          <a:xfrm>
            <a:off x="250825" y="692150"/>
            <a:ext cx="8364538" cy="492918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b="1" smtClean="0">
                <a:solidFill>
                  <a:srgbClr val="FF0000"/>
                </a:solidFill>
              </a:rPr>
              <a:t>Небесное светило   </a:t>
            </a:r>
            <a:r>
              <a:rPr lang="ru-RU" smtClean="0">
                <a:solidFill>
                  <a:srgbClr val="FF0000"/>
                </a:solidFill>
              </a:rPr>
              <a:t>                    </a:t>
            </a:r>
            <a:r>
              <a:rPr lang="ru-RU" b="1" smtClean="0">
                <a:solidFill>
                  <a:srgbClr val="FF0000"/>
                </a:solidFill>
              </a:rPr>
              <a:t>Орден</a:t>
            </a:r>
          </a:p>
          <a:p>
            <a:pPr eaLnBrk="1" hangingPunct="1">
              <a:buFont typeface="Arial" charset="0"/>
              <a:buNone/>
            </a:pPr>
            <a:endParaRPr lang="ru-RU" smtClean="0"/>
          </a:p>
          <a:p>
            <a:pPr eaLnBrk="1" hangingPunct="1">
              <a:buFont typeface="Arial" charset="0"/>
              <a:buNone/>
            </a:pPr>
            <a:endParaRPr lang="ru-RU" smtClean="0"/>
          </a:p>
          <a:p>
            <a:pPr eaLnBrk="1" hangingPunct="1">
              <a:buFont typeface="Arial" charset="0"/>
              <a:buNone/>
            </a:pPr>
            <a:endParaRPr lang="ru-RU" smtClean="0"/>
          </a:p>
          <a:p>
            <a:pPr eaLnBrk="1" hangingPunct="1">
              <a:buFont typeface="Arial" charset="0"/>
              <a:buNone/>
            </a:pPr>
            <a:endParaRPr lang="ru-RU" smtClean="0"/>
          </a:p>
          <a:p>
            <a:pPr eaLnBrk="1" hangingPunct="1">
              <a:buFont typeface="Arial" charset="0"/>
              <a:buNone/>
            </a:pPr>
            <a:r>
              <a:rPr lang="ru-RU" smtClean="0"/>
              <a:t>  </a:t>
            </a:r>
            <a:r>
              <a:rPr lang="ru-RU" b="1" smtClean="0">
                <a:solidFill>
                  <a:srgbClr val="FF0000"/>
                </a:solidFill>
              </a:rPr>
              <a:t>Морская звезда                       Звезда цирка </a:t>
            </a:r>
          </a:p>
        </p:txBody>
      </p:sp>
      <p:pic>
        <p:nvPicPr>
          <p:cNvPr id="22531" name="Рисунок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4175" y="1212850"/>
            <a:ext cx="2974975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Рисунок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1938" y="4095750"/>
            <a:ext cx="3140075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Рисунок 6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5025" y="1212850"/>
            <a:ext cx="3681413" cy="356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Рисунок 7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62525" y="4095750"/>
            <a:ext cx="3322638" cy="371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463550" y="-6350"/>
            <a:ext cx="8242300" cy="1511300"/>
          </a:xfrm>
        </p:spPr>
      </p:pic>
      <p:sp>
        <p:nvSpPr>
          <p:cNvPr id="24578" name="Содержимое 2"/>
          <p:cNvSpPr>
            <a:spLocks noGrp="1"/>
          </p:cNvSpPr>
          <p:nvPr>
            <p:ph idx="1"/>
          </p:nvPr>
        </p:nvSpPr>
        <p:spPr>
          <a:xfrm>
            <a:off x="0" y="765175"/>
            <a:ext cx="9144000" cy="561657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/>
              <a:t>          </a:t>
            </a:r>
            <a:r>
              <a:rPr lang="ru-RU" b="1" smtClean="0">
                <a:solidFill>
                  <a:srgbClr val="FF0000"/>
                </a:solidFill>
              </a:rPr>
              <a:t>Кисти рук                              Кисти ягод</a:t>
            </a:r>
          </a:p>
          <a:p>
            <a:pPr eaLnBrk="1" hangingPunct="1">
              <a:buFont typeface="Arial" charset="0"/>
              <a:buNone/>
            </a:pPr>
            <a:endParaRPr lang="ru-RU" smtClean="0"/>
          </a:p>
          <a:p>
            <a:pPr eaLnBrk="1" hangingPunct="1">
              <a:buFont typeface="Arial" charset="0"/>
              <a:buNone/>
            </a:pPr>
            <a:endParaRPr lang="ru-RU" smtClean="0"/>
          </a:p>
          <a:p>
            <a:pPr eaLnBrk="1" hangingPunct="1">
              <a:buFont typeface="Arial" charset="0"/>
              <a:buNone/>
            </a:pPr>
            <a:endParaRPr lang="ru-RU" smtClean="0"/>
          </a:p>
          <a:p>
            <a:pPr eaLnBrk="1" hangingPunct="1">
              <a:buFont typeface="Arial" charset="0"/>
              <a:buNone/>
            </a:pPr>
            <a:endParaRPr lang="ru-RU" b="1" smtClean="0">
              <a:solidFill>
                <a:srgbClr val="FF0000"/>
              </a:solidFill>
            </a:endParaRPr>
          </a:p>
          <a:p>
            <a:pPr eaLnBrk="1" hangingPunct="1">
              <a:buFont typeface="Arial" charset="0"/>
              <a:buNone/>
            </a:pPr>
            <a:r>
              <a:rPr lang="ru-RU" b="1" smtClean="0">
                <a:solidFill>
                  <a:srgbClr val="FF0000"/>
                </a:solidFill>
              </a:rPr>
              <a:t>Кисти для рисования                Кисти на знамени</a:t>
            </a:r>
          </a:p>
        </p:txBody>
      </p:sp>
      <p:pic>
        <p:nvPicPr>
          <p:cNvPr id="24579" name="Рисунок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62588" y="4237038"/>
            <a:ext cx="2747962" cy="367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Рисунок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1838" y="1358900"/>
            <a:ext cx="234632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Рисунок 6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2763" y="4170363"/>
            <a:ext cx="2859087" cy="373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Рисунок 7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14950" y="1358900"/>
            <a:ext cx="2689225" cy="341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Бюро находок 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5602" name="Содержимое 3" descr="1252290250_kazkovi-2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35238" y="1176338"/>
            <a:ext cx="3805237" cy="5303837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4292600"/>
            <a:ext cx="1714500" cy="1905000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1" name="Picture 3" descr="C:\Users\Home\Desktop\objects - копия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72225" y="1341438"/>
            <a:ext cx="2457450" cy="1914525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2" name="Picture 4" descr="C:\Users\Home\Desktop\objects - копия - копия - копия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19925" y="4581525"/>
            <a:ext cx="1971675" cy="2038350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3" name="Picture 5" descr="C:\Users\Home\Desktop\objects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19875" y="3141663"/>
            <a:ext cx="2524125" cy="1885950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4" name="Picture 6" descr="C:\Users\Home\Desktop\objects - копия - копия - копия (2)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7950" y="1844675"/>
            <a:ext cx="2401888" cy="2305050"/>
          </a:xfrm>
          <a:prstGeom prst="rect">
            <a:avLst/>
          </a:prstGeom>
          <a:noFill/>
          <a:ln w="38100" cap="sq">
            <a:solidFill>
              <a:srgbClr val="7030A0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42999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Ребусы, ребусы, ребусы.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31775" y="1249363"/>
            <a:ext cx="3541713" cy="1658937"/>
          </a:xfrm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53013" y="1249363"/>
            <a:ext cx="354171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26038" y="4779963"/>
            <a:ext cx="3541712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4779963"/>
            <a:ext cx="3541713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53013" y="3048000"/>
            <a:ext cx="3541712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31775" y="2974975"/>
            <a:ext cx="3541713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тебе, Букварь!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7650" name="Содержимое 3"/>
          <p:cNvPicPr>
            <a:picLocks noGrp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30413" y="817563"/>
            <a:ext cx="4943475" cy="5735637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620713"/>
            <a:ext cx="8147050" cy="7778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/>
              <a:t>Список </a:t>
            </a:r>
            <a:r>
              <a:rPr lang="ru-RU" b="1" i="1" dirty="0"/>
              <a:t>использованных</a:t>
            </a:r>
            <a:r>
              <a:rPr lang="ru-RU" b="1" dirty="0"/>
              <a:t> материалов, Интернет-ресурсов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Ребусы  </a:t>
            </a:r>
            <a:r>
              <a:rPr lang="ru-RU" u="sng" dirty="0">
                <a:hlinkClick r:id="rId2"/>
              </a:rPr>
              <a:t>http://</a:t>
            </a:r>
            <a:r>
              <a:rPr lang="ru-RU" u="sng" dirty="0" smtClean="0">
                <a:hlinkClick r:id="rId2"/>
              </a:rPr>
              <a:t>vkusnyasha.ru/rebus2.html</a:t>
            </a:r>
            <a:r>
              <a:rPr lang="ru-RU" dirty="0"/>
              <a:t>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Картинки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hlinkClick r:id="rId3"/>
              </a:rPr>
              <a:t>http://images.yandex.ru/yandsearch?text</a:t>
            </a:r>
            <a:r>
              <a:rPr lang="ru-RU" dirty="0" err="1" smtClean="0">
                <a:hlinkClick r:id="rId3"/>
              </a:rPr>
              <a:t>=картинки</a:t>
            </a:r>
            <a:r>
              <a:rPr lang="ru-RU" dirty="0" smtClean="0"/>
              <a:t> школа</a:t>
            </a:r>
            <a:r>
              <a:rPr lang="en-US" dirty="0" smtClean="0"/>
              <a:t>&amp;</a:t>
            </a:r>
            <a:r>
              <a:rPr lang="en-US" dirty="0" err="1" smtClean="0"/>
              <a:t>stype</a:t>
            </a:r>
            <a:r>
              <a:rPr lang="en-US" dirty="0" smtClean="0"/>
              <a:t>=image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hlinkClick r:id="rId3"/>
              </a:rPr>
              <a:t>http://images.yandex.ru/yandsearch?text</a:t>
            </a:r>
            <a:r>
              <a:rPr lang="ru-RU" dirty="0" err="1" smtClean="0">
                <a:hlinkClick r:id="rId3"/>
              </a:rPr>
              <a:t>=картинки</a:t>
            </a:r>
            <a:r>
              <a:rPr lang="ru-RU" dirty="0" smtClean="0"/>
              <a:t> совы</a:t>
            </a:r>
            <a:r>
              <a:rPr lang="en-US" dirty="0" smtClean="0"/>
              <a:t>&amp;</a:t>
            </a:r>
            <a:r>
              <a:rPr lang="en-US" dirty="0" err="1" smtClean="0"/>
              <a:t>stype</a:t>
            </a:r>
            <a:r>
              <a:rPr lang="en-US" dirty="0" smtClean="0"/>
              <a:t>=image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http</a:t>
            </a:r>
            <a:r>
              <a:rPr lang="ru-RU" dirty="0"/>
              <a:t>://images.yandex.ru/yandsearch?rpt=simage&amp;ed=1&amp;text=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http://sug.kiev.ua/img/event/3871944139.jpghttp://sug.kiev.ua/img/event/3871944139.jpg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школе- праздник Букваря.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4338" name="Содержимое 3" descr="школа2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65125" y="1511300"/>
            <a:ext cx="8418513" cy="4713288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4048" y="1772817"/>
            <a:ext cx="3970784" cy="2232248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Букварь –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первая   учебная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книга.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5362" name="Рисунок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0" y="96838"/>
            <a:ext cx="4956175" cy="649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32040" y="1484784"/>
            <a:ext cx="4042792" cy="44973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Тридцать три родных сестрицы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Писаны красавицы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 одной живут страницы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 повсюду славятся. (Азбука)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0" y="1322388"/>
            <a:ext cx="4851400" cy="407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Азбука – к мудрости ступенька.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7410" name="Содержимое 3"/>
          <p:cNvPicPr>
            <a:picLocks noGrp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8750" y="1322388"/>
            <a:ext cx="3937000" cy="3067050"/>
          </a:xfrm>
        </p:spPr>
      </p:pic>
      <p:pic>
        <p:nvPicPr>
          <p:cNvPr id="17411" name="Рисунок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67200" y="3121025"/>
            <a:ext cx="4687888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4008" y="1628800"/>
            <a:ext cx="4042792" cy="44973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Первопечатник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Иван Федоров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8434" name="Рисунок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1775" y="244475"/>
            <a:ext cx="4473575" cy="620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1556792"/>
            <a:ext cx="4572000" cy="511256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1000 лет назад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Кирилл и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Мефодий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создали первую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азбуку – кириллицу. 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9458" name="Рисунок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825" y="244475"/>
            <a:ext cx="4475163" cy="615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38138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48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Пословица недаром молвится…</a:t>
            </a:r>
            <a:endParaRPr lang="ru-RU" sz="4800" i="1" dirty="0">
              <a:ln w="12700">
                <a:noFill/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0482" name="Содержимое 3"/>
          <p:cNvPicPr>
            <a:picLocks noGrp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70050" y="1249363"/>
            <a:ext cx="5876925" cy="5370512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Секреты русского языка.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1506" name="Содержимое 2"/>
          <p:cNvPicPr>
            <a:picLocks noGrp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68413" y="1238250"/>
            <a:ext cx="6911975" cy="4967288"/>
          </a:xfrm>
        </p:spPr>
      </p:pic>
      <p:pic>
        <p:nvPicPr>
          <p:cNvPr id="21507" name="Рисунок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3068638"/>
            <a:ext cx="3600450" cy="349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51</Words>
  <Application>Microsoft Office PowerPoint</Application>
  <PresentationFormat>Экран (4:3)</PresentationFormat>
  <Paragraphs>20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Arial</vt:lpstr>
      <vt:lpstr>Calibri</vt:lpstr>
      <vt:lpstr>Тема Office</vt:lpstr>
      <vt:lpstr>МОУ «СОШ  №27 с углубленным изучением отдельных предметов» г.Балаково, Саратовской области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Список использованных материалов, Интернет-ресурсов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КарМаН</cp:lastModifiedBy>
  <cp:revision>12</cp:revision>
  <dcterms:created xsi:type="dcterms:W3CDTF">2011-07-06T05:20:01Z</dcterms:created>
  <dcterms:modified xsi:type="dcterms:W3CDTF">2011-07-06T11:48:34Z</dcterms:modified>
</cp:coreProperties>
</file>